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82" r:id="rId2"/>
    <p:sldId id="284" r:id="rId3"/>
    <p:sldId id="285" r:id="rId4"/>
    <p:sldId id="283" r:id="rId5"/>
    <p:sldId id="287" r:id="rId6"/>
    <p:sldId id="291" r:id="rId7"/>
    <p:sldId id="289" r:id="rId8"/>
    <p:sldId id="288" r:id="rId9"/>
    <p:sldId id="290" r:id="rId10"/>
    <p:sldId id="295" r:id="rId11"/>
    <p:sldId id="294" r:id="rId12"/>
    <p:sldId id="279" r:id="rId13"/>
    <p:sldId id="280" r:id="rId14"/>
    <p:sldId id="296" r:id="rId15"/>
    <p:sldId id="281" r:id="rId16"/>
    <p:sldId id="262" r:id="rId17"/>
    <p:sldId id="263" r:id="rId18"/>
    <p:sldId id="265" r:id="rId19"/>
    <p:sldId id="266" r:id="rId20"/>
    <p:sldId id="269" r:id="rId21"/>
    <p:sldId id="270" r:id="rId22"/>
    <p:sldId id="268" r:id="rId23"/>
    <p:sldId id="271" r:id="rId24"/>
    <p:sldId id="274" r:id="rId25"/>
    <p:sldId id="297" r:id="rId26"/>
    <p:sldId id="272" r:id="rId27"/>
    <p:sldId id="258" r:id="rId28"/>
    <p:sldId id="257" r:id="rId29"/>
    <p:sldId id="256" r:id="rId30"/>
    <p:sldId id="259" r:id="rId31"/>
    <p:sldId id="275" r:id="rId32"/>
    <p:sldId id="277" r:id="rId33"/>
    <p:sldId id="278" r:id="rId34"/>
    <p:sldId id="276" r:id="rId35"/>
    <p:sldId id="292" r:id="rId36"/>
    <p:sldId id="293" r:id="rId37"/>
    <p:sldId id="298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408" autoAdjust="0"/>
  </p:normalViewPr>
  <p:slideViewPr>
    <p:cSldViewPr snapToGrid="0" snapToObjects="1">
      <p:cViewPr>
        <p:scale>
          <a:sx n="90" d="100"/>
          <a:sy n="90" d="100"/>
        </p:scale>
        <p:origin x="-88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3217B-1947-694A-BFE3-22A4BAC430B5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7FC7C-6B86-464B-9CA9-610116BF2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73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00227-F39F-3344-9A44-133154DBEAA1}" type="datetimeFigureOut">
              <a:rPr lang="en-US" smtClean="0"/>
              <a:t>05/11/16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C2FED-383A-754F-8493-36D066183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658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C2FED-383A-754F-8493-36D0661831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3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C2FED-383A-754F-8493-36D0661831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57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56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7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87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428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7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44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6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8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20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9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F124A-EC6C-CE47-A483-7FF53DA42F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127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irtrekker" TargetMode="External"/><Relationship Id="rId4" Type="http://schemas.openxmlformats.org/officeDocument/2006/relationships/hyperlink" Target="https://nasiruddin2016.wordpress.com/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spberrypi.org/help/quick-start-guide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ment14.com/community/docs/DOC-82169/l/raspberry-pi-weather-station-project" TargetMode="External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hackster.io/idreams/make-a-mini-weather-station-with-a-raspberry-pi-2-and-sense-447866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stro-pi.org/" TargetMode="External"/><Relationship Id="rId4" Type="http://schemas.openxmlformats.org/officeDocument/2006/relationships/hyperlink" Target="https://learn.adafruit.com/" TargetMode="External"/><Relationship Id="rId5" Type="http://schemas.openxmlformats.org/officeDocument/2006/relationships/hyperlink" Target="http://lifehacker.com/how-to-build-a-portable-hacking-station-with-a-raspberr-1739297918" TargetMode="External"/><Relationship Id="rId6" Type="http://schemas.openxmlformats.org/officeDocument/2006/relationships/hyperlink" Target="http://www.itpro.co.uk/mobile/21862/raspberry-pi-top-22-projects-to-try-yoursel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aspberrypi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0089" y="122528"/>
            <a:ext cx="8229600" cy="1143000"/>
          </a:xfrm>
        </p:spPr>
        <p:txBody>
          <a:bodyPr/>
          <a:lstStyle/>
          <a:p>
            <a:r>
              <a:rPr lang="en-US" dirty="0" smtClean="0"/>
              <a:t>Raspberry Pi Hack : 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688" y="1481667"/>
            <a:ext cx="5347199" cy="38729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1667" y="5354638"/>
            <a:ext cx="59407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Nasir </a:t>
            </a:r>
            <a:r>
              <a:rPr lang="en-US" dirty="0" smtClean="0"/>
              <a:t>Uddin’ PhD</a:t>
            </a:r>
            <a:endParaRPr lang="en-US" dirty="0" smtClean="0"/>
          </a:p>
          <a:p>
            <a:pPr algn="ctr"/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://github.com/</a:t>
            </a:r>
            <a:r>
              <a:rPr lang="en-US" sz="1400" dirty="0" smtClean="0">
                <a:hlinkClick r:id="rId3"/>
              </a:rPr>
              <a:t>nasirtrekker</a:t>
            </a:r>
            <a:r>
              <a:rPr lang="en-US" sz="1400" dirty="0" smtClean="0"/>
              <a:t> </a:t>
            </a:r>
          </a:p>
          <a:p>
            <a:pPr algn="ctr"/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www.linkedin.com/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pic>
        <p:nvPicPr>
          <p:cNvPr id="9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687609" y="3021880"/>
            <a:ext cx="4719461" cy="120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87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5" y="1650999"/>
            <a:ext cx="8399875" cy="461697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 connected with 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9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GPIO connected with Sensors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1379573"/>
            <a:ext cx="7154333" cy="5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21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4251"/>
          </a:xfrm>
        </p:spPr>
        <p:txBody>
          <a:bodyPr/>
          <a:lstStyle/>
          <a:p>
            <a:r>
              <a:rPr lang="en-US" dirty="0" smtClean="0"/>
              <a:t>Some projects-1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57200" y="1574800"/>
            <a:ext cx="8576733" cy="2692400"/>
            <a:chOff x="457200" y="1574800"/>
            <a:chExt cx="8576733" cy="2692400"/>
          </a:xfrm>
        </p:grpSpPr>
        <p:grpSp>
          <p:nvGrpSpPr>
            <p:cNvPr id="14" name="Group 13"/>
            <p:cNvGrpSpPr/>
            <p:nvPr/>
          </p:nvGrpSpPr>
          <p:grpSpPr>
            <a:xfrm>
              <a:off x="457200" y="1574800"/>
              <a:ext cx="5715000" cy="2692400"/>
              <a:chOff x="457200" y="1574800"/>
              <a:chExt cx="5715000" cy="26924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200" y="1574800"/>
                <a:ext cx="2870200" cy="26924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7400" y="1638300"/>
                <a:ext cx="2844800" cy="262890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8033" y="1651000"/>
              <a:ext cx="2755900" cy="26162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267200"/>
            <a:ext cx="2743200" cy="262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400" y="4241800"/>
            <a:ext cx="2755900" cy="261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033" y="4267200"/>
            <a:ext cx="2730500" cy="2628900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5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4251"/>
          </a:xfrm>
        </p:spPr>
        <p:txBody>
          <a:bodyPr/>
          <a:lstStyle/>
          <a:p>
            <a:r>
              <a:rPr lang="en-US" dirty="0" smtClean="0"/>
              <a:t>Some projects-2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128889"/>
            <a:ext cx="2781300" cy="260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922" y="1128889"/>
            <a:ext cx="2768600" cy="2578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22" y="1128889"/>
            <a:ext cx="2768600" cy="261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983567"/>
            <a:ext cx="2781300" cy="260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2805" y="3495498"/>
            <a:ext cx="4271433" cy="32259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62044" y="6240692"/>
            <a:ext cx="224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Weather station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7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358"/>
            <a:ext cx="8299504" cy="57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5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project: 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8" y="1069623"/>
            <a:ext cx="8686800" cy="3554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36" y="4711223"/>
            <a:ext cx="8467864" cy="1645127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75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Price: Raspberry pi accessories</a:t>
            </a:r>
            <a:br>
              <a:rPr lang="en-US" dirty="0" smtClean="0"/>
            </a:br>
            <a:r>
              <a:rPr lang="en-US" dirty="0" smtClean="0"/>
              <a:t>(INET)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8124"/>
            <a:ext cx="9144000" cy="4356392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8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Price: </a:t>
            </a:r>
            <a:r>
              <a:rPr lang="en-US" dirty="0" err="1" smtClean="0"/>
              <a:t>senseHAT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675" b="4675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7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Price: Sensors kit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14345" r="14345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: Creating SD 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u="sng" dirty="0" smtClean="0"/>
              <a:t>Step 1: Creating </a:t>
            </a:r>
            <a:r>
              <a:rPr lang="en-US" sz="2400" b="1" u="sng" dirty="0"/>
              <a:t>the SD card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Select the latest </a:t>
            </a:r>
            <a:r>
              <a:rPr lang="en-US" sz="1600" dirty="0" err="1"/>
              <a:t>Raspbian</a:t>
            </a:r>
            <a:r>
              <a:rPr lang="en-US" sz="1600" dirty="0"/>
              <a:t> image based off </a:t>
            </a:r>
            <a:r>
              <a:rPr lang="en-US" sz="1600" dirty="0" err="1"/>
              <a:t>Debian</a:t>
            </a:r>
            <a:r>
              <a:rPr lang="en-US" sz="1600" dirty="0"/>
              <a:t> Jessie: https://</a:t>
            </a:r>
            <a:r>
              <a:rPr lang="en-US" sz="1600" dirty="0" err="1"/>
              <a:t>downloads.raspberrypi.org</a:t>
            </a:r>
            <a:r>
              <a:rPr lang="en-US" sz="1600" dirty="0"/>
              <a:t>/</a:t>
            </a:r>
            <a:r>
              <a:rPr lang="en-US" sz="1600" dirty="0" err="1"/>
              <a:t>raspbian_latest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Note: The instructions in this course assume you are using the latest version of </a:t>
            </a:r>
            <a:r>
              <a:rPr lang="en-US" sz="1600" dirty="0" err="1"/>
              <a:t>Raspbian</a:t>
            </a:r>
            <a:r>
              <a:rPr lang="en-US" sz="1600" dirty="0"/>
              <a:t> based on Jessie. They will not work on the older Wheezy based images as there were significant changes between versions.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Write the image to the SD card using the instructions for your laptop OS (this takes some time) Note that you cannot just copy the .</a:t>
            </a:r>
            <a:r>
              <a:rPr lang="en-US" sz="1600" dirty="0" err="1"/>
              <a:t>img</a:t>
            </a:r>
            <a:r>
              <a:rPr lang="en-US" sz="1600" dirty="0"/>
              <a:t> file to the SD card, you need to use the instructions below: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Linux - https://</a:t>
            </a:r>
            <a:r>
              <a:rPr lang="en-US" sz="1600" dirty="0" err="1"/>
              <a:t>www.raspberrypi.org</a:t>
            </a:r>
            <a:r>
              <a:rPr lang="en-US" sz="1600" dirty="0"/>
              <a:t>/documentation/installation/installing-images/</a:t>
            </a:r>
            <a:r>
              <a:rPr lang="en-US" sz="1600" dirty="0" err="1"/>
              <a:t>linux.md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Mac OS - https://</a:t>
            </a:r>
            <a:r>
              <a:rPr lang="en-US" sz="1600" dirty="0" err="1"/>
              <a:t>www.raspberrypi.org</a:t>
            </a:r>
            <a:r>
              <a:rPr lang="en-US" sz="1600" dirty="0"/>
              <a:t>/documentation/installation/installing-images/</a:t>
            </a:r>
            <a:r>
              <a:rPr lang="en-US" sz="1600" dirty="0" err="1"/>
              <a:t>mac.md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Windows - https://</a:t>
            </a:r>
            <a:r>
              <a:rPr lang="en-US" sz="1600" dirty="0" err="1"/>
              <a:t>www.raspberrypi.org</a:t>
            </a:r>
            <a:r>
              <a:rPr lang="en-US" sz="1600" dirty="0"/>
              <a:t>/documentation/installation/installing-images/</a:t>
            </a:r>
            <a:r>
              <a:rPr lang="en-US" sz="1600" dirty="0" err="1"/>
              <a:t>windows.md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Eject the SD card from your laptop and insert into the Raspberry Pi SD slot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8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7" y="148983"/>
            <a:ext cx="8411633" cy="631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6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 : Booting the 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u="sng" dirty="0" smtClean="0"/>
              <a:t>Step 2: Booting the Raspberry pi</a:t>
            </a:r>
            <a:endParaRPr lang="en-US" sz="2400" b="1" u="sng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first time you boot the Raspberry Pi you will need to have a Keyboard, Mouse and screen connected to the Pi to be able to do the initial configuration. You will also need network connectivity (Ethernet or </a:t>
            </a:r>
            <a:r>
              <a:rPr lang="en-US" sz="2000" dirty="0" err="1"/>
              <a:t>WiFi</a:t>
            </a:r>
            <a:r>
              <a:rPr lang="en-US" sz="2000" dirty="0"/>
              <a:t>). 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Quickstart</a:t>
            </a:r>
            <a:r>
              <a:rPr lang="en-US" sz="2000" dirty="0" smtClean="0"/>
              <a:t> </a:t>
            </a:r>
            <a:r>
              <a:rPr lang="en-US" sz="2000" dirty="0"/>
              <a:t>guide </a:t>
            </a:r>
            <a:r>
              <a:rPr lang="en-US" sz="2000" dirty="0" smtClean="0"/>
              <a:t>Pi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www.raspberrypi.org</a:t>
            </a:r>
            <a:r>
              <a:rPr lang="en-US" sz="2000" dirty="0">
                <a:hlinkClick r:id="rId2"/>
              </a:rPr>
              <a:t>/help/quick-start-guide/</a:t>
            </a:r>
            <a:endParaRPr lang="en-US" sz="2000" dirty="0"/>
          </a:p>
          <a:p>
            <a:r>
              <a:rPr lang="en-US" sz="2000" dirty="0" smtClean="0"/>
              <a:t>Connect </a:t>
            </a:r>
            <a:r>
              <a:rPr lang="en-US" sz="2000" dirty="0"/>
              <a:t>the power supply to the Raspberry Pi - you should see the boot sequence on the </a:t>
            </a:r>
            <a:r>
              <a:rPr lang="en-US" sz="2000" dirty="0" smtClean="0"/>
              <a:t>screen</a:t>
            </a:r>
          </a:p>
          <a:p>
            <a:r>
              <a:rPr lang="en-US" sz="2000" dirty="0"/>
              <a:t>To setup a remote connection you need the IP address of the Raspberry Pi. Enter the following command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						</a:t>
            </a:r>
            <a:r>
              <a:rPr lang="en-US" sz="2000" dirty="0" smtClean="0">
                <a:solidFill>
                  <a:srgbClr val="0000FF"/>
                </a:solidFill>
              </a:rPr>
              <a:t>hostname </a:t>
            </a:r>
            <a:r>
              <a:rPr lang="en-US" sz="2000" dirty="0">
                <a:solidFill>
                  <a:srgbClr val="0000FF"/>
                </a:solidFill>
              </a:rPr>
              <a:t>-I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71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Up: Configuring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u="sng" dirty="0"/>
              <a:t>Step </a:t>
            </a:r>
            <a:r>
              <a:rPr lang="en-US" sz="1800" b="1" u="sng" dirty="0" smtClean="0"/>
              <a:t>3: Configuring</a:t>
            </a:r>
          </a:p>
          <a:p>
            <a:pPr marL="0" indent="0" algn="ctr">
              <a:buNone/>
            </a:pPr>
            <a:r>
              <a:rPr lang="en-US" sz="1800" dirty="0" err="1">
                <a:solidFill>
                  <a:srgbClr val="0000FF"/>
                </a:solidFill>
              </a:rPr>
              <a:t>sudo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raspi-config</a:t>
            </a:r>
            <a:endParaRPr lang="en-US" sz="18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1800" b="1" u="sng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384778"/>
            <a:ext cx="8432800" cy="4791193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1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8" y="1417638"/>
            <a:ext cx="9144000" cy="513001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desktop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2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Up: Updating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Step </a:t>
            </a:r>
            <a:r>
              <a:rPr lang="en-US" sz="2400" b="1" u="sng" dirty="0" smtClean="0"/>
              <a:t>4: Updating firmware and </a:t>
            </a:r>
            <a:r>
              <a:rPr lang="en-US" sz="2400" b="1" u="sng" dirty="0" err="1" smtClean="0"/>
              <a:t>raspbian</a:t>
            </a:r>
            <a:r>
              <a:rPr lang="en-US" sz="2400" b="1" u="sng" dirty="0" smtClean="0"/>
              <a:t> </a:t>
            </a:r>
            <a:r>
              <a:rPr lang="en-US" sz="2400" b="1" u="sng" dirty="0" err="1" smtClean="0"/>
              <a:t>os</a:t>
            </a:r>
            <a:endParaRPr lang="en-US" sz="2400" b="1" u="sng" dirty="0" smtClean="0"/>
          </a:p>
          <a:p>
            <a:pPr>
              <a:buFont typeface="+mj-lt"/>
              <a:buAutoNum type="arabicPeriod"/>
            </a:pPr>
            <a:r>
              <a:rPr lang="en-US" sz="2400" dirty="0"/>
              <a:t>Enter the following commands in a terminal window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err="1"/>
              <a:t>sudo</a:t>
            </a:r>
            <a:r>
              <a:rPr lang="en-US" sz="2400" dirty="0"/>
              <a:t> </a:t>
            </a:r>
            <a:r>
              <a:rPr lang="en-US" sz="2400" dirty="0" err="1"/>
              <a:t>rpi</a:t>
            </a:r>
            <a:r>
              <a:rPr lang="en-US" sz="2400" dirty="0"/>
              <a:t>-update</a:t>
            </a:r>
          </a:p>
          <a:p>
            <a:pPr lvl="1"/>
            <a:r>
              <a:rPr lang="en-US" sz="2400" dirty="0" err="1"/>
              <a:t>sudo</a:t>
            </a:r>
            <a:r>
              <a:rPr lang="en-US" sz="2400" dirty="0"/>
              <a:t> reboot </a:t>
            </a:r>
            <a:r>
              <a:rPr lang="en-US" sz="2400" dirty="0" smtClean="0"/>
              <a:t>–n</a:t>
            </a:r>
          </a:p>
          <a:p>
            <a:pPr marL="457200" lvl="1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After rebooting enter </a:t>
            </a:r>
            <a:r>
              <a:rPr lang="en-US" sz="2400" dirty="0"/>
              <a:t>the following commands</a:t>
            </a:r>
            <a:r>
              <a:rPr lang="en-US" sz="2400" dirty="0" smtClean="0"/>
              <a:t>:</a:t>
            </a:r>
          </a:p>
          <a:p>
            <a:pPr marL="914400" lvl="1" indent="-514350"/>
            <a:r>
              <a:rPr lang="en-US" sz="2400" dirty="0" err="1"/>
              <a:t>sudo</a:t>
            </a:r>
            <a:r>
              <a:rPr lang="en-US" sz="2400" dirty="0"/>
              <a:t> apt-get update</a:t>
            </a:r>
          </a:p>
          <a:p>
            <a:pPr marL="914400" lvl="1" indent="-514350"/>
            <a:r>
              <a:rPr lang="en-US" sz="2400" dirty="0" err="1"/>
              <a:t>sudo</a:t>
            </a:r>
            <a:r>
              <a:rPr lang="en-US" sz="2400" dirty="0"/>
              <a:t> apt-get -y upgrade</a:t>
            </a:r>
          </a:p>
          <a:p>
            <a:pPr marL="914400" lvl="1" indent="-514350"/>
            <a:r>
              <a:rPr lang="en-US" sz="2400" dirty="0" err="1"/>
              <a:t>sudo</a:t>
            </a:r>
            <a:r>
              <a:rPr lang="en-US" sz="2400" dirty="0"/>
              <a:t> apt-get -y </a:t>
            </a:r>
            <a:r>
              <a:rPr lang="en-US" sz="2400" dirty="0" err="1"/>
              <a:t>autoremove</a:t>
            </a:r>
            <a:endParaRPr lang="en-US" sz="2400" dirty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2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 Up: VNC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Step 5</a:t>
            </a:r>
            <a:r>
              <a:rPr lang="en-US" sz="2400" b="1" u="sng" dirty="0" smtClean="0"/>
              <a:t>: Setting up VNC server</a:t>
            </a:r>
          </a:p>
          <a:p>
            <a:pPr marL="0" indent="0">
              <a:buNone/>
            </a:pPr>
            <a:r>
              <a:rPr lang="en-US" sz="1800" dirty="0"/>
              <a:t>VNC is a service that allows the Graphical User Interface of the Raspberry Pi to be access remotely using a VNC client</a:t>
            </a:r>
            <a:r>
              <a:rPr lang="en-US" sz="1800" dirty="0" smtClean="0"/>
              <a:t>.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	Install the VNC </a:t>
            </a:r>
            <a:r>
              <a:rPr lang="en-US" sz="1800" dirty="0" smtClean="0"/>
              <a:t>server</a:t>
            </a:r>
          </a:p>
          <a:p>
            <a:pPr lvl="1"/>
            <a:r>
              <a:rPr lang="en-US" sz="1400" dirty="0" err="1"/>
              <a:t>sudo</a:t>
            </a:r>
            <a:r>
              <a:rPr lang="en-US" sz="1400" dirty="0"/>
              <a:t> apt-get install -y </a:t>
            </a:r>
            <a:r>
              <a:rPr lang="en-US" sz="1400" dirty="0" err="1"/>
              <a:t>tightvncserver</a:t>
            </a:r>
            <a:r>
              <a:rPr lang="en-US" sz="1400" dirty="0"/>
              <a:t> </a:t>
            </a:r>
            <a:r>
              <a:rPr lang="en-US" sz="1400" dirty="0" err="1" smtClean="0"/>
              <a:t>autocutsel</a:t>
            </a:r>
            <a:endParaRPr lang="en-US" sz="1400" dirty="0"/>
          </a:p>
          <a:p>
            <a:pPr marL="57150" indent="0">
              <a:buNone/>
            </a:pPr>
            <a:r>
              <a:rPr lang="en-US" sz="1800" dirty="0" smtClean="0"/>
              <a:t>2. Run VNC server </a:t>
            </a:r>
          </a:p>
          <a:p>
            <a:pPr lvl="1"/>
            <a:r>
              <a:rPr lang="en-US" sz="1400" dirty="0" err="1" smtClean="0"/>
              <a:t>Runvncserver</a:t>
            </a:r>
            <a:endParaRPr lang="en-US" sz="1400" dirty="0" smtClean="0"/>
          </a:p>
          <a:p>
            <a:pPr marL="0" indent="0">
              <a:buNone/>
            </a:pPr>
            <a:r>
              <a:rPr lang="en-US" sz="1800" dirty="0" smtClean="0"/>
              <a:t>3. Run at system start up (optional)</a:t>
            </a:r>
          </a:p>
          <a:p>
            <a:pPr lvl="1"/>
            <a:r>
              <a:rPr lang="en-US" sz="1400" dirty="0" smtClean="0"/>
              <a:t>Enter the following command (next slide)</a:t>
            </a: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1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SSH from laptop with Ethernet cable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Connect your </a:t>
            </a:r>
            <a:r>
              <a:rPr lang="en-US" dirty="0" err="1" smtClean="0"/>
              <a:t>raspi</a:t>
            </a:r>
            <a:r>
              <a:rPr lang="en-US" dirty="0" smtClean="0"/>
              <a:t> with </a:t>
            </a:r>
            <a:r>
              <a:rPr lang="en-US" dirty="0" err="1" smtClean="0"/>
              <a:t>ethernet</a:t>
            </a:r>
            <a:r>
              <a:rPr lang="en-US" dirty="0" smtClean="0"/>
              <a:t> port to mac/pc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Open </a:t>
            </a:r>
            <a:r>
              <a:rPr lang="en-US" dirty="0" err="1" smtClean="0"/>
              <a:t>unix</a:t>
            </a:r>
            <a:r>
              <a:rPr lang="en-US" dirty="0" smtClean="0"/>
              <a:t> command prompt/terminal (mac)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Search </a:t>
            </a:r>
            <a:r>
              <a:rPr lang="en-US" dirty="0" err="1" smtClean="0"/>
              <a:t>rpi</a:t>
            </a:r>
            <a:r>
              <a:rPr lang="en-US" dirty="0" smtClean="0"/>
              <a:t> </a:t>
            </a:r>
            <a:r>
              <a:rPr lang="en-US" dirty="0" err="1" smtClean="0"/>
              <a:t>ip</a:t>
            </a:r>
            <a:r>
              <a:rPr lang="en-US" dirty="0" smtClean="0"/>
              <a:t> address with ‘</a:t>
            </a:r>
            <a:r>
              <a:rPr lang="en-US" dirty="0" err="1" smtClean="0"/>
              <a:t>arp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a ‘ command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SSH from laptop with </a:t>
            </a: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en-US" dirty="0" err="1" smtClean="0"/>
              <a:t>pi@ipaddress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You can also </a:t>
            </a:r>
            <a:r>
              <a:rPr lang="en-US" dirty="0" err="1" smtClean="0"/>
              <a:t>ssh</a:t>
            </a:r>
            <a:r>
              <a:rPr lang="en-US" dirty="0" smtClean="0"/>
              <a:t> with VNC viewer .</a:t>
            </a:r>
          </a:p>
          <a:p>
            <a:pPr marL="0" indent="0">
              <a:buNone/>
            </a:pPr>
            <a:r>
              <a:rPr lang="en-US" dirty="0" err="1" smtClean="0"/>
              <a:t>Pls</a:t>
            </a:r>
            <a:r>
              <a:rPr lang="en-US" dirty="0"/>
              <a:t> check https://</a:t>
            </a:r>
            <a:r>
              <a:rPr lang="en-US" dirty="0" err="1"/>
              <a:t>www.raspberrypi.org</a:t>
            </a:r>
            <a:r>
              <a:rPr lang="en-US" dirty="0"/>
              <a:t>/documentation/remote-access/</a:t>
            </a:r>
            <a:r>
              <a:rPr lang="en-US" dirty="0" err="1"/>
              <a:t>vnc</a:t>
            </a:r>
            <a:r>
              <a:rPr lang="en-US" dirty="0"/>
              <a:t>/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54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586133" cy="332140"/>
          </a:xfrm>
        </p:spPr>
        <p:txBody>
          <a:bodyPr>
            <a:noAutofit/>
          </a:bodyPr>
          <a:lstStyle/>
          <a:p>
            <a:r>
              <a:rPr lang="en-US" sz="2800" dirty="0" smtClean="0"/>
              <a:t>VNC server run at system startup (optional)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44" y="832556"/>
            <a:ext cx="7351889" cy="5547309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7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Astro</a:t>
            </a:r>
            <a:r>
              <a:rPr lang="en-US" dirty="0" smtClean="0"/>
              <a:t>-Pi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7543"/>
            <a:ext cx="7699022" cy="467374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0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7226" y="162800"/>
            <a:ext cx="4965805" cy="6349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Assemble </a:t>
            </a:r>
            <a:r>
              <a:rPr lang="en-US" sz="3200" dirty="0" err="1" smtClean="0"/>
              <a:t>Astro</a:t>
            </a:r>
            <a:r>
              <a:rPr lang="en-US" sz="3200" dirty="0" smtClean="0"/>
              <a:t>-Pi/</a:t>
            </a:r>
            <a:r>
              <a:rPr lang="en-US" sz="3200" dirty="0" err="1" smtClean="0"/>
              <a:t>senseHAT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92" y="797725"/>
            <a:ext cx="4592432" cy="61376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325" y="1077538"/>
            <a:ext cx="3756434" cy="26831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274" y="4146115"/>
            <a:ext cx="3500486" cy="2329414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5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46" y="1009366"/>
            <a:ext cx="8185753" cy="54762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2757" y="244202"/>
            <a:ext cx="51448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/>
              <a:t>SenseHAT</a:t>
            </a:r>
            <a:endParaRPr lang="en-US" sz="3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0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8" y="536221"/>
            <a:ext cx="8613552" cy="582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48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library </a:t>
            </a:r>
            <a:r>
              <a:rPr lang="en-US" dirty="0" err="1" smtClean="0"/>
              <a:t>senseHAT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8746" r="8746"/>
          <a:stretch>
            <a:fillRect/>
          </a:stretch>
        </p:blipFill>
        <p:spPr/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SenseHAT</a:t>
            </a:r>
            <a:r>
              <a:rPr lang="en-US" dirty="0" smtClean="0"/>
              <a:t>: First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417639"/>
            <a:ext cx="3705578" cy="1249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from </a:t>
            </a:r>
            <a:r>
              <a:rPr lang="en-US" sz="1800" dirty="0" err="1"/>
              <a:t>sense_hat</a:t>
            </a:r>
            <a:r>
              <a:rPr lang="en-US" sz="1800" dirty="0"/>
              <a:t> import </a:t>
            </a:r>
            <a:r>
              <a:rPr lang="en-US" sz="1800" dirty="0" err="1"/>
              <a:t>SenseHat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sense = </a:t>
            </a:r>
            <a:r>
              <a:rPr lang="en-US" sz="1800" dirty="0" err="1"/>
              <a:t>SenseHat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r>
              <a:rPr lang="en-US" sz="1800" dirty="0" err="1"/>
              <a:t>sense.show_message</a:t>
            </a:r>
            <a:r>
              <a:rPr lang="en-US" sz="1800" dirty="0" smtClean="0"/>
              <a:t>(“ Hello, BIPS "</a:t>
            </a:r>
            <a:r>
              <a:rPr lang="en-US" sz="18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45" y="2525889"/>
            <a:ext cx="5854366" cy="38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4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senseHAT</a:t>
            </a:r>
            <a:r>
              <a:rPr lang="en-US" dirty="0" smtClean="0"/>
              <a:t> Temp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65133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from </a:t>
            </a:r>
            <a:r>
              <a:rPr lang="en-US" dirty="0" err="1"/>
              <a:t>sense_hat</a:t>
            </a:r>
            <a:r>
              <a:rPr lang="en-US" dirty="0"/>
              <a:t> import </a:t>
            </a:r>
            <a:r>
              <a:rPr lang="en-US" dirty="0" err="1"/>
              <a:t>SenseHat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sense = </a:t>
            </a:r>
            <a:r>
              <a:rPr lang="en-US" dirty="0" err="1"/>
              <a:t>SenseHat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 err="1"/>
              <a:t>sense.clear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tmax</a:t>
            </a:r>
            <a:r>
              <a:rPr lang="en-US" dirty="0"/>
              <a:t> = 27</a:t>
            </a:r>
          </a:p>
          <a:p>
            <a:pPr marL="0" indent="0">
              <a:buNone/>
            </a:pPr>
            <a:r>
              <a:rPr lang="en-US" dirty="0" err="1"/>
              <a:t>tmin</a:t>
            </a:r>
            <a:r>
              <a:rPr lang="en-US" dirty="0"/>
              <a:t> = </a:t>
            </a:r>
            <a:r>
              <a:rPr lang="en-US" dirty="0" err="1"/>
              <a:t>tmax</a:t>
            </a:r>
            <a:r>
              <a:rPr lang="en-US" dirty="0"/>
              <a:t> - 8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while True:</a:t>
            </a:r>
          </a:p>
          <a:p>
            <a:pPr marL="0" indent="0">
              <a:buNone/>
            </a:pPr>
            <a:r>
              <a:rPr lang="en-US" dirty="0"/>
              <a:t>    temp = </a:t>
            </a:r>
            <a:r>
              <a:rPr lang="en-US" dirty="0" err="1"/>
              <a:t>sense.get_temperature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    print(temp)</a:t>
            </a:r>
          </a:p>
          <a:p>
            <a:pPr marL="0" indent="0">
              <a:buNone/>
            </a:pPr>
            <a:r>
              <a:rPr lang="en-US" dirty="0"/>
              <a:t>    temp = </a:t>
            </a:r>
            <a:r>
              <a:rPr lang="en-US" dirty="0" err="1"/>
              <a:t>int</a:t>
            </a:r>
            <a:r>
              <a:rPr lang="en-US" dirty="0"/>
              <a:t>(temp) - </a:t>
            </a:r>
            <a:r>
              <a:rPr lang="en-US" dirty="0" err="1"/>
              <a:t>tmin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for x in range(0, 8):</a:t>
            </a:r>
          </a:p>
          <a:p>
            <a:pPr marL="0" indent="0">
              <a:buNone/>
            </a:pPr>
            <a:r>
              <a:rPr lang="en-US" dirty="0"/>
              <a:t>        for y in range(0, temp):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sense.set_pixel</a:t>
            </a:r>
            <a:r>
              <a:rPr lang="en-US" dirty="0"/>
              <a:t>(x, y, 255, 0, 0)</a:t>
            </a:r>
          </a:p>
          <a:p>
            <a:pPr marL="0" indent="0">
              <a:buNone/>
            </a:pPr>
            <a:r>
              <a:rPr lang="en-US" dirty="0"/>
              <a:t>        for y in range(temp, 8):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 err="1"/>
              <a:t>sense.set_pixel</a:t>
            </a:r>
            <a:r>
              <a:rPr lang="en-US" dirty="0"/>
              <a:t>(x, y, 0, 0, 0)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719" y="1834444"/>
            <a:ext cx="4486081" cy="365477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8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senseHAT</a:t>
            </a:r>
            <a:r>
              <a:rPr lang="en-US" dirty="0" smtClean="0"/>
              <a:t> Humidity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5890"/>
            <a:ext cx="3310467" cy="52775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from </a:t>
            </a:r>
            <a:r>
              <a:rPr lang="en-US" sz="1200" dirty="0" err="1"/>
              <a:t>sense_hat</a:t>
            </a:r>
            <a:r>
              <a:rPr lang="en-US" sz="1200" dirty="0"/>
              <a:t> import </a:t>
            </a:r>
            <a:r>
              <a:rPr lang="en-US" sz="1200" dirty="0" err="1"/>
              <a:t>SenseHat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sense = </a:t>
            </a:r>
            <a:r>
              <a:rPr lang="en-US" sz="1200" dirty="0" err="1"/>
              <a:t>SenseHat</a:t>
            </a:r>
            <a:r>
              <a:rPr lang="en-US" sz="1200" dirty="0"/>
              <a:t>()</a:t>
            </a:r>
          </a:p>
          <a:p>
            <a:pPr marL="0" indent="0">
              <a:buNone/>
            </a:pPr>
            <a:r>
              <a:rPr lang="en-US" sz="1200" dirty="0" err="1"/>
              <a:t>sense.clear</a:t>
            </a:r>
            <a:r>
              <a:rPr lang="en-US" sz="1200" dirty="0"/>
              <a:t>()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on_pixel</a:t>
            </a:r>
            <a:r>
              <a:rPr lang="en-US" sz="1200" dirty="0"/>
              <a:t> = [255, 0, 0]</a:t>
            </a:r>
          </a:p>
          <a:p>
            <a:pPr marL="0" indent="0">
              <a:buNone/>
            </a:pPr>
            <a:r>
              <a:rPr lang="en-US" sz="1200" dirty="0" err="1"/>
              <a:t>off_pixel</a:t>
            </a:r>
            <a:r>
              <a:rPr lang="en-US" sz="1200" dirty="0"/>
              <a:t> = [0, 0, 0]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while True:</a:t>
            </a:r>
          </a:p>
          <a:p>
            <a:pPr marL="0" indent="0">
              <a:buNone/>
            </a:pPr>
            <a:r>
              <a:rPr lang="en-US" sz="1200" dirty="0"/>
              <a:t>    humidity = </a:t>
            </a:r>
            <a:r>
              <a:rPr lang="en-US" sz="1200" dirty="0" err="1"/>
              <a:t>sense.get_humidity</a:t>
            </a:r>
            <a:r>
              <a:rPr lang="en-US" sz="1200" dirty="0"/>
              <a:t>()</a:t>
            </a:r>
          </a:p>
          <a:p>
            <a:pPr marL="0" indent="0">
              <a:buNone/>
            </a:pPr>
            <a:r>
              <a:rPr lang="en-US" sz="1200" dirty="0"/>
              <a:t>    humidity = round(humidity, 1)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if humidity &gt; 100:</a:t>
            </a:r>
          </a:p>
          <a:p>
            <a:pPr marL="0" indent="0">
              <a:buNone/>
            </a:pPr>
            <a:r>
              <a:rPr lang="en-US" sz="1200" dirty="0"/>
              <a:t>        humidity = 100.0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pixels = []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on_count</a:t>
            </a:r>
            <a:r>
              <a:rPr lang="en-US" sz="1200" dirty="0"/>
              <a:t> = </a:t>
            </a:r>
            <a:r>
              <a:rPr lang="en-US" sz="1200" dirty="0" err="1"/>
              <a:t>int</a:t>
            </a:r>
            <a:r>
              <a:rPr lang="en-US" sz="1200" dirty="0"/>
              <a:t>((64 / 100.0) * humidity)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off_count</a:t>
            </a:r>
            <a:r>
              <a:rPr lang="en-US" sz="1200" dirty="0"/>
              <a:t> = 64 - </a:t>
            </a:r>
            <a:r>
              <a:rPr lang="en-US" sz="1200" dirty="0" err="1"/>
              <a:t>on_count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pixels.extend</a:t>
            </a:r>
            <a:r>
              <a:rPr lang="en-US" sz="1200" dirty="0"/>
              <a:t>([</a:t>
            </a:r>
            <a:r>
              <a:rPr lang="en-US" sz="1200" dirty="0" err="1"/>
              <a:t>on_pixel</a:t>
            </a:r>
            <a:r>
              <a:rPr lang="en-US" sz="1200" dirty="0"/>
              <a:t>] * </a:t>
            </a:r>
            <a:r>
              <a:rPr lang="en-US" sz="1200" dirty="0" err="1"/>
              <a:t>on_count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pixels.extend</a:t>
            </a:r>
            <a:r>
              <a:rPr lang="en-US" sz="1200" dirty="0"/>
              <a:t>([</a:t>
            </a:r>
            <a:r>
              <a:rPr lang="en-US" sz="1200" dirty="0" err="1"/>
              <a:t>off_pixel</a:t>
            </a:r>
            <a:r>
              <a:rPr lang="en-US" sz="1200" dirty="0"/>
              <a:t>] * </a:t>
            </a:r>
            <a:r>
              <a:rPr lang="en-US" sz="1200" dirty="0" err="1"/>
              <a:t>off_count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    </a:t>
            </a:r>
            <a:r>
              <a:rPr lang="en-US" sz="1200" dirty="0" err="1"/>
              <a:t>sense.set_pixels</a:t>
            </a:r>
            <a:r>
              <a:rPr lang="en-US" sz="1200" dirty="0"/>
              <a:t>(pixels)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444" y="1777999"/>
            <a:ext cx="5074355" cy="4265791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7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Sensing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44" y="1549504"/>
            <a:ext cx="4840111" cy="4806846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34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111" y="2695222"/>
            <a:ext cx="413878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19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hack now!!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35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43" y="1552223"/>
            <a:ext cx="6501125" cy="458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18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 Weather Station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36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5000" y="1259891"/>
            <a:ext cx="787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 Google Doc: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>
                <a:hlinkClick r:id="rId2"/>
              </a:rPr>
              <a:t>https</a:t>
            </a:r>
            <a:r>
              <a:rPr lang="en-US" sz="1200" dirty="0">
                <a:hlinkClick r:id="rId2"/>
              </a:rPr>
              <a:t>://www.hackster.io/idreams/make-a-mini-weather-station-with-a-raspberry-pi-2-and-sense-</a:t>
            </a:r>
            <a:r>
              <a:rPr lang="en-US" sz="1200" dirty="0" smtClean="0">
                <a:hlinkClick r:id="rId2"/>
              </a:rPr>
              <a:t>447866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635000" y="3955113"/>
            <a:ext cx="787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Initial State Cloud Service: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://www.element14.com/community/docs/DOC-82169/l/raspberry-pi-weather-station-</a:t>
            </a:r>
            <a:r>
              <a:rPr lang="en-US" sz="1200" dirty="0" smtClean="0">
                <a:hlinkClick r:id="rId3"/>
              </a:rPr>
              <a:t>project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" y="1651000"/>
            <a:ext cx="7577667" cy="18344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" y="4323643"/>
            <a:ext cx="7761111" cy="16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582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https://www.raspberrypi.org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https://astro-pi.org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4"/>
              </a:rPr>
              <a:t>https://learn.adafruit.com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http://lifehacker.com/how-to-build-a-portable-hacking-station-with-a-raspberr-</a:t>
            </a:r>
            <a:r>
              <a:rPr lang="en-US" dirty="0" smtClean="0">
                <a:hlinkClick r:id="rId5"/>
              </a:rPr>
              <a:t>1739297918</a:t>
            </a:r>
            <a:endParaRPr lang="en-US" dirty="0" smtClean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http://www.itpro.co.uk/mobile/21862/raspberry-pi-top-22-projects-to-try-</a:t>
            </a:r>
            <a:r>
              <a:rPr lang="en-US" dirty="0" smtClean="0">
                <a:hlinkClick r:id="rId6"/>
              </a:rPr>
              <a:t>yourself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60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0"/>
            <a:ext cx="4728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4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87" y="747889"/>
            <a:ext cx="8472304" cy="44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30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258233"/>
            <a:ext cx="8661400" cy="43984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4840112"/>
            <a:ext cx="7126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u"/>
            </a:pPr>
            <a:r>
              <a:rPr lang="en-US" dirty="0"/>
              <a:t> </a:t>
            </a:r>
            <a:r>
              <a:rPr lang="en-US" dirty="0" smtClean="0"/>
              <a:t>Can connect with sensors </a:t>
            </a:r>
          </a:p>
          <a:p>
            <a:pPr marL="285750" indent="-285750">
              <a:buFont typeface="Wingdings" charset="2"/>
              <a:buChar char="u"/>
            </a:pPr>
            <a:r>
              <a:rPr lang="en-US" dirty="0"/>
              <a:t>U</a:t>
            </a:r>
            <a:r>
              <a:rPr lang="en-US" dirty="0" smtClean="0"/>
              <a:t>sed as IOT learning platform</a:t>
            </a:r>
          </a:p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Can do fun projects </a:t>
            </a:r>
          </a:p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Kids learn programming </a:t>
            </a:r>
          </a:p>
          <a:p>
            <a:pPr marL="285750" indent="-285750">
              <a:buFont typeface="Wingdings" charset="2"/>
              <a:buChar char="u"/>
            </a:pPr>
            <a:r>
              <a:rPr lang="en-US" dirty="0" smtClean="0"/>
              <a:t>Low cost (~500 SEK 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526" y="4620442"/>
            <a:ext cx="1588547" cy="19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46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: different models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16888"/>
            <a:ext cx="8229600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863600"/>
            <a:ext cx="81280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4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11/10/16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124A-EC6C-CE47-A483-7FF53DA42F0A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63223"/>
            <a:ext cx="7769578" cy="56585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3534" y="293890"/>
            <a:ext cx="6937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GPIO (General Purpose Input </a:t>
            </a:r>
            <a:r>
              <a:rPr lang="en-US" sz="2000" b="1" dirty="0" smtClean="0"/>
              <a:t>Output</a:t>
            </a:r>
            <a:r>
              <a:rPr lang="en-US" b="1" dirty="0" smtClean="0"/>
              <a:t>) Pins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228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1212</Words>
  <Application>Microsoft Macintosh PowerPoint</Application>
  <PresentationFormat>On-screen Show (4:3)</PresentationFormat>
  <Paragraphs>260</Paragraphs>
  <Slides>37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Raspberry Pi Hack :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Raspberry pi : different models</vt:lpstr>
      <vt:lpstr>PowerPoint Presentation</vt:lpstr>
      <vt:lpstr>PowerPoint Presentation</vt:lpstr>
      <vt:lpstr>GPIO connected with Sensors</vt:lpstr>
      <vt:lpstr>GPIO connected with Sensors</vt:lpstr>
      <vt:lpstr>Some projects-1</vt:lpstr>
      <vt:lpstr>Some projects-2</vt:lpstr>
      <vt:lpstr>PowerPoint Presentation</vt:lpstr>
      <vt:lpstr>Some project: 3</vt:lpstr>
      <vt:lpstr>Price: Raspberry pi accessories (INET) </vt:lpstr>
      <vt:lpstr>Price: senseHAT</vt:lpstr>
      <vt:lpstr>Price: Sensors kit</vt:lpstr>
      <vt:lpstr>Set Up : Creating SD card</vt:lpstr>
      <vt:lpstr>Set Up : Booting the Raspberry pi</vt:lpstr>
      <vt:lpstr>Set Up: Configuring </vt:lpstr>
      <vt:lpstr>Primary desktop</vt:lpstr>
      <vt:lpstr>Set Up: Updating</vt:lpstr>
      <vt:lpstr>Set Up: VNC server</vt:lpstr>
      <vt:lpstr>SSH from laptop with Ethernet cable</vt:lpstr>
      <vt:lpstr>VNC server run at system startup (optional)</vt:lpstr>
      <vt:lpstr>Astro-Pi</vt:lpstr>
      <vt:lpstr>Assemble Astro-Pi/senseHAT</vt:lpstr>
      <vt:lpstr>PowerPoint Presentation</vt:lpstr>
      <vt:lpstr>Python library senseHAT</vt:lpstr>
      <vt:lpstr>SenseHAT: First Program</vt:lpstr>
      <vt:lpstr>senseHAT Temp</vt:lpstr>
      <vt:lpstr>senseHAT Humidity</vt:lpstr>
      <vt:lpstr>Environmental Sensing</vt:lpstr>
      <vt:lpstr>Lets hack now!!</vt:lpstr>
      <vt:lpstr>Mini Weather Station</vt:lpstr>
      <vt:lpstr>References</vt:lpstr>
    </vt:vector>
  </TitlesOfParts>
  <Company>private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nasir uddin</dc:creator>
  <cp:lastModifiedBy>nasir uddin</cp:lastModifiedBy>
  <cp:revision>63</cp:revision>
  <dcterms:created xsi:type="dcterms:W3CDTF">2016-10-10T23:12:05Z</dcterms:created>
  <dcterms:modified xsi:type="dcterms:W3CDTF">2016-11-05T11:48:54Z</dcterms:modified>
</cp:coreProperties>
</file>